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Relationship Id="rId3" Type="http://schemas.openxmlformats.org/officeDocument/2006/relationships/image" Target="../media/image2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3" Type="http://schemas.openxmlformats.org/officeDocument/2006/relationships/image" Target="../media/image2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2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Relationship Id="rId3" Type="http://schemas.openxmlformats.org/officeDocument/2006/relationships/image" Target="../media/image2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Relationship Id="rId3" Type="http://schemas.openxmlformats.org/officeDocument/2006/relationships/image" Target="../media/image2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2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Per Gosche - Creative Commons Attribution License  https://www.flickr.com/photos/107445583@N04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stevendepolo - Creative Commons Attribution License  https://www.flickr.com/photos/10506540@N07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the past tends to disappear - Creative Commons Attribution-NonCommercial-ShareAlike License  https://www.flickr.com/photos/76830337@N07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Sergiu Bacioiu - Creative Commons Attribution-NonCommercial License  https://www.flickr.com/photos/31191642@N05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konradfoerstner - Creative Commons Attribution License  https://www.flickr.com/photos/31166238@N02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Robert S. Donovan - Creative Commons Attribution-NonCommercial License  https://www.flickr.com/photos/10687935@N04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Official U.S. Navy Imagery - Creative Commons Attribution License  https://www.flickr.com/photos/56594044@N06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Thomas Hawk - Creative Commons Attribution-NonCommercial License  https://www.flickr.com/photos/51035555243@N01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Neal. - Creative Commons Attribution License  https://www.flickr.com/photos/31878512@N06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2015-05-27T22:56:04Z</dcterms:created>
  <dcterms:modified xsi:type="dcterms:W3CDTF">2015-05-27T22:56:04Z</dcterms:modified>
</cp:coreProperties>
</file>