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jovike - Creative Commons Attribution-NonCommercial License  https://www.flickr.com/photos/49503078599@N01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Berkeley Unified School District - Creative Commons Attribution-NonCommercial-ShareAlike License  https://www.flickr.com/photos/53901376@N04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BES Photos - Creative Commons Attribution-NonCommercial-ShareAlike License  https://www.flickr.com/photos/24684348@N02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Missoula Public Library - Creative Commons Attribution License  https://www.flickr.com/photos/35152505@N00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Pig Sty Avenue - Creative Commons Attribution-NonCommercial-ShareAlike License  https://www.flickr.com/photos/63974928@N00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Tulane Public Relations - Creative Commons Attribution-NonCommercial License  https://www.flickr.com/photos/28035080@N04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Nicola since 1972 - Creative Commons Attribution License  https://www.flickr.com/photos/15216811@N06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ecastro - Creative Commons Attribution License  https://www.flickr.com/photos/30182398@N00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The Bees - Creative Commons Attribution-NonCommercial License  https://www.flickr.com/photos/76236627@N00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Robert S. Donovan - Creative Commons Attribution-NonCommercial License  https://www.flickr.com/photos/10687935@N04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jonas_k - Creative Commons Attribution-NonCommercial-ShareAlike License  https://www.flickr.com/photos/67715696@N00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martincron - Creative Commons Attribution-NonCommercial License  https://www.flickr.com/photos/10284988@N07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2015-05-28T13:24:44Z</dcterms:created>
  <dcterms:modified xsi:type="dcterms:W3CDTF">2015-05-28T13:24:44Z</dcterms:modified>
</cp:coreProperties>
</file>