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UNAMrZr9OWY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inNMktqIkh0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Mindset: Changing the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5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look familiar?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UNAMrZr9OWY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5-27 at 11.29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90" y="3529371"/>
            <a:ext cx="5677357" cy="31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 </a:t>
            </a:r>
            <a:r>
              <a:rPr lang="en-US" dirty="0" err="1" smtClean="0"/>
              <a:t>vs</a:t>
            </a:r>
            <a:r>
              <a:rPr lang="en-US" dirty="0" smtClean="0"/>
              <a:t> Fixed Mindset</a:t>
            </a:r>
            <a:endParaRPr lang="en-US" dirty="0"/>
          </a:p>
        </p:txBody>
      </p:sp>
      <p:pic>
        <p:nvPicPr>
          <p:cNvPr id="6" name="Picture 5" descr="Screen Shot 2015-05-27 at 11.3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8" y="2819400"/>
            <a:ext cx="7460867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3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each scenario and decide does this teacher have a fixed or growth mindset?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powerful word in the English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YET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767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shift our mindset?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By shifting our language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Kid says: I’m not good at this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Teacher response:  What are you missing?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Kid says:  This is too hard!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Teacher response:  This may take some time and effort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Kid says:  Plan A didn’t work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Teacher response:  Good thing the alphabet has 25 more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According to John Hattie in </a:t>
            </a:r>
            <a:r>
              <a:rPr lang="en-US" u="sng" dirty="0" smtClean="0"/>
              <a:t>Visible Learning for Teachers</a:t>
            </a:r>
            <a:r>
              <a:rPr lang="en-US" dirty="0" smtClean="0"/>
              <a:t>:  The number one influence on student achievement is </a:t>
            </a:r>
          </a:p>
          <a:p>
            <a:pPr marL="0" indent="0" algn="ctr">
              <a:buNone/>
            </a:pPr>
            <a:r>
              <a:rPr lang="en-US" sz="4300" dirty="0" smtClean="0"/>
              <a:t>Student Expectations</a:t>
            </a:r>
          </a:p>
          <a:p>
            <a:pPr marL="0" indent="0" algn="ctr">
              <a:buNone/>
            </a:pPr>
            <a:r>
              <a:rPr lang="en-US" sz="2600" dirty="0" smtClean="0"/>
              <a:t>2) RTI</a:t>
            </a:r>
          </a:p>
          <a:p>
            <a:pPr marL="0" indent="0" algn="ctr">
              <a:buNone/>
            </a:pPr>
            <a:r>
              <a:rPr lang="en-US" sz="2600" dirty="0" smtClean="0"/>
              <a:t>3) Teacher Credibility</a:t>
            </a:r>
          </a:p>
          <a:p>
            <a:pPr marL="0" indent="0" algn="ctr">
              <a:buNone/>
            </a:pPr>
            <a:r>
              <a:rPr lang="en-US" sz="2600" dirty="0" smtClean="0"/>
              <a:t>4) Formative Assessment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96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Visible Learning for Teachers by John Hattie</a:t>
            </a:r>
          </a:p>
          <a:p>
            <a:pPr marL="0" indent="0">
              <a:buNone/>
            </a:pPr>
            <a:r>
              <a:rPr lang="en-US" dirty="0" smtClean="0"/>
              <a:t>Mindset by Carol </a:t>
            </a:r>
            <a:r>
              <a:rPr lang="en-US" dirty="0" err="1" smtClean="0"/>
              <a:t>Dweck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Mindsets in the Classroom by Mary Cay Ricci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0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inNMktqIkh0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5-27 at 11.48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04" y="3572940"/>
            <a:ext cx="5554214" cy="28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1219</TotalTime>
  <Words>171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Mindset: Changing the Language</vt:lpstr>
      <vt:lpstr>Does this look familiar?</vt:lpstr>
      <vt:lpstr>Growth Mindset vs Fixed Mindset</vt:lpstr>
      <vt:lpstr>Let’s practice</vt:lpstr>
      <vt:lpstr>The most powerful word in the English language</vt:lpstr>
      <vt:lpstr>How can we shift our mindset?</vt:lpstr>
      <vt:lpstr>Expectations</vt:lpstr>
      <vt:lpstr>Resources</vt:lpstr>
      <vt:lpstr>Conclusion</vt:lpstr>
    </vt:vector>
  </TitlesOfParts>
  <Company>Owensboro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Mindset: Changing the Language</dc:title>
  <dc:creator>OPS Staff</dc:creator>
  <cp:lastModifiedBy>OPS Staff</cp:lastModifiedBy>
  <cp:revision>5</cp:revision>
  <dcterms:created xsi:type="dcterms:W3CDTF">2015-05-27T16:09:59Z</dcterms:created>
  <dcterms:modified xsi:type="dcterms:W3CDTF">2015-05-28T12:29:38Z</dcterms:modified>
</cp:coreProperties>
</file>